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042EB8-95FC-4E10-B3B9-6D35F0F7DFF4}" v="6" dt="2023-07-26T09:44:39.4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3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èle latron" userId="169cbadac19d8374" providerId="LiveId" clId="{D6042EB8-95FC-4E10-B3B9-6D35F0F7DFF4}"/>
    <pc:docChg chg="modSld">
      <pc:chgData name="Michèle latron" userId="169cbadac19d8374" providerId="LiveId" clId="{D6042EB8-95FC-4E10-B3B9-6D35F0F7DFF4}" dt="2023-07-26T09:44:34.192" v="2" actId="13822"/>
      <pc:docMkLst>
        <pc:docMk/>
      </pc:docMkLst>
      <pc:sldChg chg="modSp">
        <pc:chgData name="Michèle latron" userId="169cbadac19d8374" providerId="LiveId" clId="{D6042EB8-95FC-4E10-B3B9-6D35F0F7DFF4}" dt="2023-07-26T09:44:34.192" v="2" actId="13822"/>
        <pc:sldMkLst>
          <pc:docMk/>
          <pc:sldMk cId="3931357332" sldId="257"/>
        </pc:sldMkLst>
        <pc:graphicFrameChg chg="mod">
          <ac:chgData name="Michèle latron" userId="169cbadac19d8374" providerId="LiveId" clId="{D6042EB8-95FC-4E10-B3B9-6D35F0F7DFF4}" dt="2023-07-26T09:44:34.192" v="2" actId="13822"/>
          <ac:graphicFrameMkLst>
            <pc:docMk/>
            <pc:sldMk cId="3931357332" sldId="257"/>
            <ac:graphicFrameMk id="6" creationId="{64F8086F-BE49-0FD1-6C7E-609D71FBE449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8E123F-8444-4999-ADCB-EFD5CB43A29D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F8272EF4-6F72-4871-8DB0-FE39D09A1F26}">
      <dgm:prSet phldrT="[Texte]" custT="1"/>
      <dgm:spPr/>
      <dgm:t>
        <a:bodyPr/>
        <a:lstStyle/>
        <a:p>
          <a:r>
            <a:rPr lang="fr-FR" sz="3200" dirty="0"/>
            <a:t>Tarif individuel : </a:t>
          </a:r>
          <a:r>
            <a:rPr lang="fr-FR" sz="3200" b="1" dirty="0"/>
            <a:t>60€ </a:t>
          </a:r>
          <a:r>
            <a:rPr lang="fr-FR" sz="3200" dirty="0"/>
            <a:t>de l’heure </a:t>
          </a:r>
        </a:p>
      </dgm:t>
    </dgm:pt>
    <dgm:pt modelId="{72CA201A-E37C-4BE2-919C-AABC860AEC13}" type="parTrans" cxnId="{F2906E39-4EEE-4FD2-9780-9E0E2CA99675}">
      <dgm:prSet/>
      <dgm:spPr/>
      <dgm:t>
        <a:bodyPr/>
        <a:lstStyle/>
        <a:p>
          <a:endParaRPr lang="fr-FR"/>
        </a:p>
      </dgm:t>
    </dgm:pt>
    <dgm:pt modelId="{D151D0A3-55C3-466A-BB62-DA13640E6F00}" type="sibTrans" cxnId="{F2906E39-4EEE-4FD2-9780-9E0E2CA99675}">
      <dgm:prSet/>
      <dgm:spPr/>
      <dgm:t>
        <a:bodyPr/>
        <a:lstStyle/>
        <a:p>
          <a:endParaRPr lang="fr-FR"/>
        </a:p>
      </dgm:t>
    </dgm:pt>
    <dgm:pt modelId="{3ED0EC9A-B085-4A07-94D3-B100B15B778E}">
      <dgm:prSet phldrT="[Texte]" custT="1"/>
      <dgm:spPr/>
      <dgm:t>
        <a:bodyPr/>
        <a:lstStyle/>
        <a:p>
          <a:r>
            <a:rPr lang="fr-FR" sz="3200" dirty="0"/>
            <a:t>Tarif de groupe : sur devis </a:t>
          </a:r>
        </a:p>
      </dgm:t>
    </dgm:pt>
    <dgm:pt modelId="{F3AE3AAA-740E-4941-A6C4-CD4F86375963}" type="parTrans" cxnId="{624F9A2D-BECA-4C2F-B438-F8E59F2809C4}">
      <dgm:prSet/>
      <dgm:spPr/>
      <dgm:t>
        <a:bodyPr/>
        <a:lstStyle/>
        <a:p>
          <a:endParaRPr lang="fr-FR"/>
        </a:p>
      </dgm:t>
    </dgm:pt>
    <dgm:pt modelId="{9BB96726-E20D-423D-9FED-17DAC49CE665}" type="sibTrans" cxnId="{624F9A2D-BECA-4C2F-B438-F8E59F2809C4}">
      <dgm:prSet/>
      <dgm:spPr/>
      <dgm:t>
        <a:bodyPr/>
        <a:lstStyle/>
        <a:p>
          <a:endParaRPr lang="fr-FR"/>
        </a:p>
      </dgm:t>
    </dgm:pt>
    <dgm:pt modelId="{F40F3D85-4D1C-4DBC-A6F5-D12EE4D3E4F7}">
      <dgm:prSet phldrT="[Texte]" custT="1"/>
      <dgm:spPr/>
      <dgm:t>
        <a:bodyPr/>
        <a:lstStyle/>
        <a:p>
          <a:pPr algn="l"/>
          <a:endParaRPr lang="fr-FR" sz="1500" dirty="0"/>
        </a:p>
        <a:p>
          <a:pPr algn="l"/>
          <a:r>
            <a:rPr lang="fr-FR" sz="3200" dirty="0"/>
            <a:t>Moyens de paiement : Chèque, espèces, virement</a:t>
          </a:r>
        </a:p>
        <a:p>
          <a:pPr algn="l"/>
          <a:r>
            <a:rPr lang="fr-FR" sz="1500" dirty="0"/>
            <a:t> </a:t>
          </a:r>
        </a:p>
      </dgm:t>
    </dgm:pt>
    <dgm:pt modelId="{588318AB-AB51-40E7-BED9-AED377073579}" type="parTrans" cxnId="{8B08F15E-E63A-4402-883F-7B01BA674F21}">
      <dgm:prSet/>
      <dgm:spPr/>
      <dgm:t>
        <a:bodyPr/>
        <a:lstStyle/>
        <a:p>
          <a:endParaRPr lang="fr-FR"/>
        </a:p>
      </dgm:t>
    </dgm:pt>
    <dgm:pt modelId="{FC8F0B02-7602-4364-A141-8943322F52B9}" type="sibTrans" cxnId="{8B08F15E-E63A-4402-883F-7B01BA674F21}">
      <dgm:prSet/>
      <dgm:spPr/>
      <dgm:t>
        <a:bodyPr/>
        <a:lstStyle/>
        <a:p>
          <a:endParaRPr lang="fr-FR"/>
        </a:p>
      </dgm:t>
    </dgm:pt>
    <dgm:pt modelId="{ACFB84FB-5D49-4646-A041-4DD5EAF10981}" type="pres">
      <dgm:prSet presAssocID="{1F8E123F-8444-4999-ADCB-EFD5CB43A29D}" presName="Name0" presStyleCnt="0">
        <dgm:presLayoutVars>
          <dgm:chMax val="7"/>
          <dgm:chPref val="7"/>
          <dgm:dir/>
        </dgm:presLayoutVars>
      </dgm:prSet>
      <dgm:spPr/>
    </dgm:pt>
    <dgm:pt modelId="{07740E13-6FB4-4F65-83BD-B3F541BCA5DE}" type="pres">
      <dgm:prSet presAssocID="{1F8E123F-8444-4999-ADCB-EFD5CB43A29D}" presName="Name1" presStyleCnt="0"/>
      <dgm:spPr/>
    </dgm:pt>
    <dgm:pt modelId="{57EB94ED-914A-4F7B-BB1B-8B4C29FA1791}" type="pres">
      <dgm:prSet presAssocID="{1F8E123F-8444-4999-ADCB-EFD5CB43A29D}" presName="cycle" presStyleCnt="0"/>
      <dgm:spPr/>
    </dgm:pt>
    <dgm:pt modelId="{8048779B-D8B3-499A-A8DC-D2E963F85800}" type="pres">
      <dgm:prSet presAssocID="{1F8E123F-8444-4999-ADCB-EFD5CB43A29D}" presName="srcNode" presStyleLbl="node1" presStyleIdx="0" presStyleCnt="3"/>
      <dgm:spPr/>
    </dgm:pt>
    <dgm:pt modelId="{CAEEBDD1-D265-4BB3-8B46-49B99213A45D}" type="pres">
      <dgm:prSet presAssocID="{1F8E123F-8444-4999-ADCB-EFD5CB43A29D}" presName="conn" presStyleLbl="parChTrans1D2" presStyleIdx="0" presStyleCnt="1"/>
      <dgm:spPr/>
    </dgm:pt>
    <dgm:pt modelId="{4AEDC07D-7121-49CB-A06E-1735E1E1298B}" type="pres">
      <dgm:prSet presAssocID="{1F8E123F-8444-4999-ADCB-EFD5CB43A29D}" presName="extraNode" presStyleLbl="node1" presStyleIdx="0" presStyleCnt="3"/>
      <dgm:spPr/>
    </dgm:pt>
    <dgm:pt modelId="{CE0135B4-51CE-437A-B7E6-ED7E72E14FAA}" type="pres">
      <dgm:prSet presAssocID="{1F8E123F-8444-4999-ADCB-EFD5CB43A29D}" presName="dstNode" presStyleLbl="node1" presStyleIdx="0" presStyleCnt="3"/>
      <dgm:spPr/>
    </dgm:pt>
    <dgm:pt modelId="{DDFE8BD1-07C3-454C-89A6-9AD3267CA717}" type="pres">
      <dgm:prSet presAssocID="{F8272EF4-6F72-4871-8DB0-FE39D09A1F26}" presName="text_1" presStyleLbl="node1" presStyleIdx="0" presStyleCnt="3">
        <dgm:presLayoutVars>
          <dgm:bulletEnabled val="1"/>
        </dgm:presLayoutVars>
      </dgm:prSet>
      <dgm:spPr/>
    </dgm:pt>
    <dgm:pt modelId="{3CA68B38-8CA0-441C-B407-37CC10AF44E4}" type="pres">
      <dgm:prSet presAssocID="{F8272EF4-6F72-4871-8DB0-FE39D09A1F26}" presName="accent_1" presStyleCnt="0"/>
      <dgm:spPr/>
    </dgm:pt>
    <dgm:pt modelId="{EC5662BC-706D-413D-980A-480F483EB9CC}" type="pres">
      <dgm:prSet presAssocID="{F8272EF4-6F72-4871-8DB0-FE39D09A1F26}" presName="accentRepeatNode" presStyleLbl="solidFgAcc1" presStyleIdx="0" presStyleCnt="3"/>
      <dgm:spPr/>
    </dgm:pt>
    <dgm:pt modelId="{BF934060-AA27-434D-B3B9-DD31B928F244}" type="pres">
      <dgm:prSet presAssocID="{3ED0EC9A-B085-4A07-94D3-B100B15B778E}" presName="text_2" presStyleLbl="node1" presStyleIdx="1" presStyleCnt="3" custLinFactNeighborX="-816" custLinFactNeighborY="-112">
        <dgm:presLayoutVars>
          <dgm:bulletEnabled val="1"/>
        </dgm:presLayoutVars>
      </dgm:prSet>
      <dgm:spPr/>
    </dgm:pt>
    <dgm:pt modelId="{AE9E47B7-8DFF-4225-94D6-A04E909B5844}" type="pres">
      <dgm:prSet presAssocID="{3ED0EC9A-B085-4A07-94D3-B100B15B778E}" presName="accent_2" presStyleCnt="0"/>
      <dgm:spPr/>
    </dgm:pt>
    <dgm:pt modelId="{C6959149-FA15-4414-BF2C-53F34C6916FE}" type="pres">
      <dgm:prSet presAssocID="{3ED0EC9A-B085-4A07-94D3-B100B15B778E}" presName="accentRepeatNode" presStyleLbl="solidFgAcc1" presStyleIdx="1" presStyleCnt="3"/>
      <dgm:spPr/>
    </dgm:pt>
    <dgm:pt modelId="{505ABD6F-E272-4510-90F6-DD4A0A42C821}" type="pres">
      <dgm:prSet presAssocID="{F40F3D85-4D1C-4DBC-A6F5-D12EE4D3E4F7}" presName="text_3" presStyleLbl="node1" presStyleIdx="2" presStyleCnt="3">
        <dgm:presLayoutVars>
          <dgm:bulletEnabled val="1"/>
        </dgm:presLayoutVars>
      </dgm:prSet>
      <dgm:spPr/>
    </dgm:pt>
    <dgm:pt modelId="{F96E0D95-3DED-40AA-A557-215BCCFDFF51}" type="pres">
      <dgm:prSet presAssocID="{F40F3D85-4D1C-4DBC-A6F5-D12EE4D3E4F7}" presName="accent_3" presStyleCnt="0"/>
      <dgm:spPr/>
    </dgm:pt>
    <dgm:pt modelId="{07589DD4-BD59-4EBA-857C-318D69E887E3}" type="pres">
      <dgm:prSet presAssocID="{F40F3D85-4D1C-4DBC-A6F5-D12EE4D3E4F7}" presName="accentRepeatNode" presStyleLbl="solidFgAcc1" presStyleIdx="2" presStyleCnt="3"/>
      <dgm:spPr/>
    </dgm:pt>
  </dgm:ptLst>
  <dgm:cxnLst>
    <dgm:cxn modelId="{624F9A2D-BECA-4C2F-B438-F8E59F2809C4}" srcId="{1F8E123F-8444-4999-ADCB-EFD5CB43A29D}" destId="{3ED0EC9A-B085-4A07-94D3-B100B15B778E}" srcOrd="1" destOrd="0" parTransId="{F3AE3AAA-740E-4941-A6C4-CD4F86375963}" sibTransId="{9BB96726-E20D-423D-9FED-17DAC49CE665}"/>
    <dgm:cxn modelId="{0D2DE22F-A4D5-4226-8346-EBA4BE1FC6A2}" type="presOf" srcId="{F8272EF4-6F72-4871-8DB0-FE39D09A1F26}" destId="{DDFE8BD1-07C3-454C-89A6-9AD3267CA717}" srcOrd="0" destOrd="0" presId="urn:microsoft.com/office/officeart/2008/layout/VerticalCurvedList"/>
    <dgm:cxn modelId="{F2906E39-4EEE-4FD2-9780-9E0E2CA99675}" srcId="{1F8E123F-8444-4999-ADCB-EFD5CB43A29D}" destId="{F8272EF4-6F72-4871-8DB0-FE39D09A1F26}" srcOrd="0" destOrd="0" parTransId="{72CA201A-E37C-4BE2-919C-AABC860AEC13}" sibTransId="{D151D0A3-55C3-466A-BB62-DA13640E6F00}"/>
    <dgm:cxn modelId="{8B08F15E-E63A-4402-883F-7B01BA674F21}" srcId="{1F8E123F-8444-4999-ADCB-EFD5CB43A29D}" destId="{F40F3D85-4D1C-4DBC-A6F5-D12EE4D3E4F7}" srcOrd="2" destOrd="0" parTransId="{588318AB-AB51-40E7-BED9-AED377073579}" sibTransId="{FC8F0B02-7602-4364-A141-8943322F52B9}"/>
    <dgm:cxn modelId="{F1614ED6-C336-4070-8BA2-EE826738713E}" type="presOf" srcId="{F40F3D85-4D1C-4DBC-A6F5-D12EE4D3E4F7}" destId="{505ABD6F-E272-4510-90F6-DD4A0A42C821}" srcOrd="0" destOrd="0" presId="urn:microsoft.com/office/officeart/2008/layout/VerticalCurvedList"/>
    <dgm:cxn modelId="{FD9DCAF0-F87D-4F8C-8CDC-7A6F7409A88F}" type="presOf" srcId="{3ED0EC9A-B085-4A07-94D3-B100B15B778E}" destId="{BF934060-AA27-434D-B3B9-DD31B928F244}" srcOrd="0" destOrd="0" presId="urn:microsoft.com/office/officeart/2008/layout/VerticalCurvedList"/>
    <dgm:cxn modelId="{8A0E4DF9-E3AA-4169-BEE0-6102C92504CA}" type="presOf" srcId="{1F8E123F-8444-4999-ADCB-EFD5CB43A29D}" destId="{ACFB84FB-5D49-4646-A041-4DD5EAF10981}" srcOrd="0" destOrd="0" presId="urn:microsoft.com/office/officeart/2008/layout/VerticalCurvedList"/>
    <dgm:cxn modelId="{FB9CF7FF-6D0F-4894-976A-48B633C6E3AC}" type="presOf" srcId="{D151D0A3-55C3-466A-BB62-DA13640E6F00}" destId="{CAEEBDD1-D265-4BB3-8B46-49B99213A45D}" srcOrd="0" destOrd="0" presId="urn:microsoft.com/office/officeart/2008/layout/VerticalCurvedList"/>
    <dgm:cxn modelId="{8C65F071-6C1E-461F-95BC-6A010F8A8899}" type="presParOf" srcId="{ACFB84FB-5D49-4646-A041-4DD5EAF10981}" destId="{07740E13-6FB4-4F65-83BD-B3F541BCA5DE}" srcOrd="0" destOrd="0" presId="urn:microsoft.com/office/officeart/2008/layout/VerticalCurvedList"/>
    <dgm:cxn modelId="{009434FC-7201-425D-979E-9F6D11E51F7A}" type="presParOf" srcId="{07740E13-6FB4-4F65-83BD-B3F541BCA5DE}" destId="{57EB94ED-914A-4F7B-BB1B-8B4C29FA1791}" srcOrd="0" destOrd="0" presId="urn:microsoft.com/office/officeart/2008/layout/VerticalCurvedList"/>
    <dgm:cxn modelId="{88F5FBB0-920B-4F59-A667-3DB54930AF9E}" type="presParOf" srcId="{57EB94ED-914A-4F7B-BB1B-8B4C29FA1791}" destId="{8048779B-D8B3-499A-A8DC-D2E963F85800}" srcOrd="0" destOrd="0" presId="urn:microsoft.com/office/officeart/2008/layout/VerticalCurvedList"/>
    <dgm:cxn modelId="{9496A8C4-E7AF-49A4-8EA4-FDD7EFE746D5}" type="presParOf" srcId="{57EB94ED-914A-4F7B-BB1B-8B4C29FA1791}" destId="{CAEEBDD1-D265-4BB3-8B46-49B99213A45D}" srcOrd="1" destOrd="0" presId="urn:microsoft.com/office/officeart/2008/layout/VerticalCurvedList"/>
    <dgm:cxn modelId="{4994DE5D-FF0F-44CF-B4EF-F44C7A94DE12}" type="presParOf" srcId="{57EB94ED-914A-4F7B-BB1B-8B4C29FA1791}" destId="{4AEDC07D-7121-49CB-A06E-1735E1E1298B}" srcOrd="2" destOrd="0" presId="urn:microsoft.com/office/officeart/2008/layout/VerticalCurvedList"/>
    <dgm:cxn modelId="{EA3EC91D-7083-4AA9-A0CB-B0D7BEB5508E}" type="presParOf" srcId="{57EB94ED-914A-4F7B-BB1B-8B4C29FA1791}" destId="{CE0135B4-51CE-437A-B7E6-ED7E72E14FAA}" srcOrd="3" destOrd="0" presId="urn:microsoft.com/office/officeart/2008/layout/VerticalCurvedList"/>
    <dgm:cxn modelId="{F9EEC2DA-643D-44FC-BBE6-9C7E77AD5196}" type="presParOf" srcId="{07740E13-6FB4-4F65-83BD-B3F541BCA5DE}" destId="{DDFE8BD1-07C3-454C-89A6-9AD3267CA717}" srcOrd="1" destOrd="0" presId="urn:microsoft.com/office/officeart/2008/layout/VerticalCurvedList"/>
    <dgm:cxn modelId="{15996CF1-265C-4C6A-8991-8A82C79ADF46}" type="presParOf" srcId="{07740E13-6FB4-4F65-83BD-B3F541BCA5DE}" destId="{3CA68B38-8CA0-441C-B407-37CC10AF44E4}" srcOrd="2" destOrd="0" presId="urn:microsoft.com/office/officeart/2008/layout/VerticalCurvedList"/>
    <dgm:cxn modelId="{92585776-A00E-4F40-B8E4-93A59A57B5F9}" type="presParOf" srcId="{3CA68B38-8CA0-441C-B407-37CC10AF44E4}" destId="{EC5662BC-706D-413D-980A-480F483EB9CC}" srcOrd="0" destOrd="0" presId="urn:microsoft.com/office/officeart/2008/layout/VerticalCurvedList"/>
    <dgm:cxn modelId="{3DB7011E-AE9B-49AE-8DAA-1203886E6167}" type="presParOf" srcId="{07740E13-6FB4-4F65-83BD-B3F541BCA5DE}" destId="{BF934060-AA27-434D-B3B9-DD31B928F244}" srcOrd="3" destOrd="0" presId="urn:microsoft.com/office/officeart/2008/layout/VerticalCurvedList"/>
    <dgm:cxn modelId="{E4CFD61F-050C-4B92-92E6-1481C591AFA4}" type="presParOf" srcId="{07740E13-6FB4-4F65-83BD-B3F541BCA5DE}" destId="{AE9E47B7-8DFF-4225-94D6-A04E909B5844}" srcOrd="4" destOrd="0" presId="urn:microsoft.com/office/officeart/2008/layout/VerticalCurvedList"/>
    <dgm:cxn modelId="{8682DF19-118B-484B-BB73-BBA3A9BD7B8C}" type="presParOf" srcId="{AE9E47B7-8DFF-4225-94D6-A04E909B5844}" destId="{C6959149-FA15-4414-BF2C-53F34C6916FE}" srcOrd="0" destOrd="0" presId="urn:microsoft.com/office/officeart/2008/layout/VerticalCurvedList"/>
    <dgm:cxn modelId="{DBEDA5CB-21B1-436C-93CD-EAFB4B228E94}" type="presParOf" srcId="{07740E13-6FB4-4F65-83BD-B3F541BCA5DE}" destId="{505ABD6F-E272-4510-90F6-DD4A0A42C821}" srcOrd="5" destOrd="0" presId="urn:microsoft.com/office/officeart/2008/layout/VerticalCurvedList"/>
    <dgm:cxn modelId="{3D1B6194-5D91-4F65-9366-BE26E6875952}" type="presParOf" srcId="{07740E13-6FB4-4F65-83BD-B3F541BCA5DE}" destId="{F96E0D95-3DED-40AA-A557-215BCCFDFF51}" srcOrd="6" destOrd="0" presId="urn:microsoft.com/office/officeart/2008/layout/VerticalCurvedList"/>
    <dgm:cxn modelId="{62CE904C-E2C1-479C-A1B0-A2CD0FCFFF86}" type="presParOf" srcId="{F96E0D95-3DED-40AA-A557-215BCCFDFF51}" destId="{07589DD4-BD59-4EBA-857C-318D69E887E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EEBDD1-D265-4BB3-8B46-49B99213A45D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FE8BD1-07C3-454C-89A6-9AD3267CA717}">
      <dsp:nvSpPr>
        <dsp:cNvPr id="0" name=""/>
        <dsp:cNvSpPr/>
      </dsp:nvSpPr>
      <dsp:spPr>
        <a:xfrm>
          <a:off x="604289" y="435133"/>
          <a:ext cx="9851585" cy="87026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0775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Tarif individuel : </a:t>
          </a:r>
          <a:r>
            <a:rPr lang="fr-FR" sz="3200" b="1" kern="1200" dirty="0"/>
            <a:t>60€ </a:t>
          </a:r>
          <a:r>
            <a:rPr lang="fr-FR" sz="3200" kern="1200" dirty="0"/>
            <a:t>de l’heure </a:t>
          </a:r>
        </a:p>
      </dsp:txBody>
      <dsp:txXfrm>
        <a:off x="604289" y="435133"/>
        <a:ext cx="9851585" cy="870267"/>
      </dsp:txXfrm>
    </dsp:sp>
    <dsp:sp modelId="{EC5662BC-706D-413D-980A-480F483EB9CC}">
      <dsp:nvSpPr>
        <dsp:cNvPr id="0" name=""/>
        <dsp:cNvSpPr/>
      </dsp:nvSpPr>
      <dsp:spPr>
        <a:xfrm>
          <a:off x="60372" y="326350"/>
          <a:ext cx="1087834" cy="108783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BF934060-AA27-434D-B3B9-DD31B928F244}">
      <dsp:nvSpPr>
        <dsp:cNvPr id="0" name=""/>
        <dsp:cNvSpPr/>
      </dsp:nvSpPr>
      <dsp:spPr>
        <a:xfrm>
          <a:off x="842824" y="1739560"/>
          <a:ext cx="9535243" cy="870267"/>
        </a:xfrm>
        <a:prstGeom prst="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0775" tIns="81280" rIns="81280" bIns="8128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Tarif de groupe : sur devis </a:t>
          </a:r>
        </a:p>
      </dsp:txBody>
      <dsp:txXfrm>
        <a:off x="842824" y="1739560"/>
        <a:ext cx="9535243" cy="870267"/>
      </dsp:txXfrm>
    </dsp:sp>
    <dsp:sp modelId="{C6959149-FA15-4414-BF2C-53F34C6916FE}">
      <dsp:nvSpPr>
        <dsp:cNvPr id="0" name=""/>
        <dsp:cNvSpPr/>
      </dsp:nvSpPr>
      <dsp:spPr>
        <a:xfrm>
          <a:off x="376714" y="1631751"/>
          <a:ext cx="1087834" cy="108783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505ABD6F-E272-4510-90F6-DD4A0A42C821}">
      <dsp:nvSpPr>
        <dsp:cNvPr id="0" name=""/>
        <dsp:cNvSpPr/>
      </dsp:nvSpPr>
      <dsp:spPr>
        <a:xfrm>
          <a:off x="604289" y="3045936"/>
          <a:ext cx="9851585" cy="870267"/>
        </a:xfrm>
        <a:prstGeom prst="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90775" tIns="38100" rIns="38100" bIns="3810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500" kern="1200" dirty="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/>
            <a:t>Moyens de paiement : Chèque, espèces, virement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 </a:t>
          </a:r>
        </a:p>
      </dsp:txBody>
      <dsp:txXfrm>
        <a:off x="604289" y="3045936"/>
        <a:ext cx="9851585" cy="870267"/>
      </dsp:txXfrm>
    </dsp:sp>
    <dsp:sp modelId="{07589DD4-BD59-4EBA-857C-318D69E887E3}">
      <dsp:nvSpPr>
        <dsp:cNvPr id="0" name=""/>
        <dsp:cNvSpPr/>
      </dsp:nvSpPr>
      <dsp:spPr>
        <a:xfrm>
          <a:off x="60372" y="2937153"/>
          <a:ext cx="1087834" cy="1087834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549662-F852-AD6D-B911-E5D026A810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1BD890-BA74-5F0C-19E7-4C7A539208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AFEEBA-E05A-EAB4-226E-4E0EE29DE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AD249-029F-489E-B9A5-32E869863285}" type="datetimeFigureOut">
              <a:rPr lang="fr-FR" smtClean="0"/>
              <a:t>26/07/2023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976E9D-CFD0-9873-2845-61123C5C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55ED0C-6EE5-0B06-B691-65CAA514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43AC9-B10D-4C41-85F1-3174A4FAB2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162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C950B1-E0F8-F8A7-03F0-0BE801C85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42F055A-0E4C-B078-FA09-045A592424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E31223-8DD0-96B8-6964-0365B5738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AD249-029F-489E-B9A5-32E869863285}" type="datetimeFigureOut">
              <a:rPr lang="fr-FR" smtClean="0"/>
              <a:t>26/07/2023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ABA59A-5B09-B2CF-00FF-F5EC8CB5F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CB7E5C-228A-7F00-B0FF-29E943339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43AC9-B10D-4C41-85F1-3174A4FAB2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6333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7653988-6323-0C8A-8B52-8F010C779D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5CD5525-DA0E-7A5C-1E27-58E881462D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2F6AC4-212E-8FA7-606F-058E936BD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AD249-029F-489E-B9A5-32E869863285}" type="datetimeFigureOut">
              <a:rPr lang="fr-FR" smtClean="0"/>
              <a:t>26/07/2023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6D68EC-7FCD-C673-AC09-486A53A61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6CB7C4-D49D-2B6A-054A-73CFF4BF5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43AC9-B10D-4C41-85F1-3174A4FAB2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8534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88E213-CAD1-BB1A-1714-4108A5D3A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CC3D41-AA40-37BF-8E14-B331E85018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A346BD-0DD1-FC61-87BC-466D26966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AD249-029F-489E-B9A5-32E869863285}" type="datetimeFigureOut">
              <a:rPr lang="fr-FR" smtClean="0"/>
              <a:t>26/07/2023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8676E5-E234-4E26-6490-C69362DB5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41DE03-25CF-9CD1-16B3-4EBB8DDF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43AC9-B10D-4C41-85F1-3174A4FAB2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192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AF5829-105A-F577-EA22-3A3AA1E9C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956E9E-2282-1D2F-0EFB-BB692A58F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1733D9-2C94-B88D-E6A3-F87435220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AD249-029F-489E-B9A5-32E869863285}" type="datetimeFigureOut">
              <a:rPr lang="fr-FR" smtClean="0"/>
              <a:t>26/07/2023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FFF9BA-30D7-A0E6-CF91-DAE4582CA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80BB77-1F35-6684-9824-5A2F05231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43AC9-B10D-4C41-85F1-3174A4FAB2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263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A4D429-EB56-25D4-EF15-37748ADBD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C44329-F020-388A-6734-AD45B67007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7F574C1-3323-318E-9B17-93BF17BB0D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E58DC79-B042-D4D0-CBC1-AD828215F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AD249-029F-489E-B9A5-32E869863285}" type="datetimeFigureOut">
              <a:rPr lang="fr-FR" smtClean="0"/>
              <a:t>26/07/2023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2C36798-E3D5-EB06-029B-13EDED0B7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968C500-CF6D-9C8A-1A12-7D717418A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43AC9-B10D-4C41-85F1-3174A4FAB2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800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4A0D0D-AA95-3F2C-029A-2E23FC5E5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E8C639A-FB58-976C-0A4A-B68D848B9C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ECECC0C-E57E-7DDE-1D26-459A0B450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7B251F0-66BE-EC4B-2F73-851E632EEB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097944F-22CA-A5F6-44A9-ABD76A1B57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D5CA294-92F0-FCC1-460F-AE5B1373C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AD249-029F-489E-B9A5-32E869863285}" type="datetimeFigureOut">
              <a:rPr lang="fr-FR" smtClean="0"/>
              <a:t>26/07/2023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53ACE5F-ED72-EC2C-DA54-1B4C7E62E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401E33A-4E97-0F6D-3602-52BD8F2FF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43AC9-B10D-4C41-85F1-3174A4FAB2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664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66E746-C6C0-3E62-DCD1-749C50B1C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A275342-DB04-B161-A4AB-0B5D6DC57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AD249-029F-489E-B9A5-32E869863285}" type="datetimeFigureOut">
              <a:rPr lang="fr-FR" smtClean="0"/>
              <a:t>26/07/2023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8EA0A1-1448-EE8E-F9AD-8081A26F4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D532CA-0F61-9CD6-6B59-DC46ADD07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43AC9-B10D-4C41-85F1-3174A4FAB2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0744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7964593-AF0C-14A5-83A3-FB4D992EB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AD249-029F-489E-B9A5-32E869863285}" type="datetimeFigureOut">
              <a:rPr lang="fr-FR" smtClean="0"/>
              <a:t>26/07/2023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4ED9988-EC98-A886-89A6-7DEA4959C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A2FCF8B-4201-F9C7-1437-FD3716A04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43AC9-B10D-4C41-85F1-3174A4FAB2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283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50E6B3-9D5A-8A4F-0FF7-69FAAD5FE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EF3C042-57FB-B313-1960-700FD8220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59FE54D-D68D-FBC3-1359-E70DAF739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A3B06E5-FD80-388C-5269-32FC9C764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AD249-029F-489E-B9A5-32E869863285}" type="datetimeFigureOut">
              <a:rPr lang="fr-FR" smtClean="0"/>
              <a:t>26/07/2023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1455EB-ED5B-8022-E27E-59EB471CE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49A89DA-0955-BF13-D552-CE1C0F011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43AC9-B10D-4C41-85F1-3174A4FAB2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808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7FF51F-C293-05BA-F8C9-7A8C0E441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0E846DE-16B9-CD00-1455-7B023ED145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6941DD2-B0D7-B99C-B798-CE00B139AC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A89A821-D459-6E0D-B797-2F94EDC15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AD249-029F-489E-B9A5-32E869863285}" type="datetimeFigureOut">
              <a:rPr lang="fr-FR" smtClean="0"/>
              <a:t>26/07/2023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92DE89-B193-5071-508E-2DACB79DC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34037F-1DBD-6179-0A76-29B545698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43AC9-B10D-4C41-85F1-3174A4FAB2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1857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CC07080-12BB-9A92-9249-F53609F43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D168546-AE06-9DBC-696A-D8E9AC1CE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5A2185-E959-8AB0-95CE-B909685EDA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AD249-029F-489E-B9A5-32E869863285}" type="datetimeFigureOut">
              <a:rPr lang="fr-FR" smtClean="0"/>
              <a:t>26/07/2023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52E148-15EF-4A4D-E0AC-8E17119CD8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AF090E-8BB3-62B7-151C-3D195B379E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43AC9-B10D-4C41-85F1-3174A4FAB28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688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12" Type="http://schemas.openxmlformats.org/officeDocument/2006/relationships/image" Target="../media/image6.sv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image" Target="../media/image5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sv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64F8086F-BE49-0FD1-6C7E-609D71FBE4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0384496"/>
              </p:ext>
            </p:extLst>
          </p:nvPr>
        </p:nvGraphicFramePr>
        <p:xfrm>
          <a:off x="1441315" y="1689438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3" name="Graphique 22" descr="Badge coche contour">
            <a:extLst>
              <a:ext uri="{FF2B5EF4-FFF2-40B4-BE49-F238E27FC236}">
                <a16:creationId xmlns:a16="http://schemas.microsoft.com/office/drawing/2014/main" id="{9DF7D876-AD93-7C78-396D-1BC1CB857CA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924050" y="3407907"/>
            <a:ext cx="914400" cy="914400"/>
          </a:xfrm>
          <a:prstGeom prst="rect">
            <a:avLst/>
          </a:prstGeom>
        </p:spPr>
      </p:pic>
      <p:pic>
        <p:nvPicPr>
          <p:cNvPr id="25" name="Graphique 24" descr="Badge coche contour">
            <a:extLst>
              <a:ext uri="{FF2B5EF4-FFF2-40B4-BE49-F238E27FC236}">
                <a16:creationId xmlns:a16="http://schemas.microsoft.com/office/drawing/2014/main" id="{D10BA00B-B558-757E-4624-0900ABA371C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615440" y="2091473"/>
            <a:ext cx="914400" cy="914400"/>
          </a:xfrm>
          <a:prstGeom prst="rect">
            <a:avLst/>
          </a:prstGeom>
        </p:spPr>
      </p:pic>
      <p:pic>
        <p:nvPicPr>
          <p:cNvPr id="27" name="Graphique 26" descr="Euro avec un remplissage uni">
            <a:extLst>
              <a:ext uri="{FF2B5EF4-FFF2-40B4-BE49-F238E27FC236}">
                <a16:creationId xmlns:a16="http://schemas.microsoft.com/office/drawing/2014/main" id="{1DBAB321-0E8A-3392-749D-79AF3F63437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710690" y="4806612"/>
            <a:ext cx="723900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3573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23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Michèle latron</dc:creator>
  <cp:lastModifiedBy>Michèle latron</cp:lastModifiedBy>
  <cp:revision>1</cp:revision>
  <dcterms:created xsi:type="dcterms:W3CDTF">2023-07-26T09:04:08Z</dcterms:created>
  <dcterms:modified xsi:type="dcterms:W3CDTF">2023-07-26T09:44:42Z</dcterms:modified>
</cp:coreProperties>
</file>